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4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70C831-EF39-4781-9916-C881573C088D}" type="datetimeFigureOut">
              <a:rPr lang="en-CA" smtClean="0"/>
              <a:t>2024-03-03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4716D-4B8B-4CF4-BE21-5E0681A0653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9751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C1594-C88C-4B2A-A4A5-6C1A98F895FA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709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53E18-F0BA-44ED-B2A1-EF032C29415E}" type="datetimeyyyy">
              <a:rPr lang="en-US" smtClean="0"/>
              <a:t>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560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1E273-1310-45C1-8C18-A54E2E756905}" type="datetimeyyyy">
              <a:rPr lang="en-US" smtClean="0"/>
              <a:t>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46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440E9-00F4-4C33-A283-28E591680436}" type="datetimeyyyy">
              <a:rPr lang="en-US" smtClean="0"/>
              <a:t>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614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EC09B-0BAF-4E17-B72E-19494F65F87D}" type="datetimeyyyy">
              <a:rPr lang="en-US" smtClean="0"/>
              <a:t>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49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D4955-2027-48C9-97BC-5B59D8ED444F}" type="datetimeyyyy">
              <a:rPr lang="en-US" smtClean="0"/>
              <a:t>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341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15908-2F9E-4899-8370-CAC0AC1B7A80}" type="datetimeyyyy">
              <a:rPr lang="en-US" smtClean="0"/>
              <a:t>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47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A7B86-681C-4875-BC8A-452039656A4B}" type="datetimeyyyy">
              <a:rPr lang="en-US" smtClean="0"/>
              <a:t>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7919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FBAFD-40D9-45E9-914F-9D1AA5036E03}" type="datetimeyyyy">
              <a:rPr lang="en-US" smtClean="0"/>
              <a:t>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513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8893-F7F3-4D9B-B00F-8C04B182ED5A}" type="datetimeyyyy">
              <a:rPr lang="en-US" smtClean="0"/>
              <a:t>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934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3A20C-CACA-42B5-AF71-1BBA4B7E8501}" type="datetimeyyyy">
              <a:rPr lang="en-US" smtClean="0"/>
              <a:t>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02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AEFF782-004B-4F3D-BD9E-AD2835AD5E58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Internet of Things (IoT) - GENG4300-60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150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28" r:id="rId6"/>
    <p:sldLayoutId id="2147483733" r:id="rId7"/>
    <p:sldLayoutId id="2147483729" r:id="rId8"/>
    <p:sldLayoutId id="2147483730" r:id="rId9"/>
    <p:sldLayoutId id="2147483731" r:id="rId10"/>
    <p:sldLayoutId id="2147483732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122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34" name="Rectangle 133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BD17D5-9F2B-BE7C-6B4E-DFD83FD9C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75612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800"/>
              <a:t>Internet of Things</a:t>
            </a:r>
          </a:p>
        </p:txBody>
      </p:sp>
      <p:pic>
        <p:nvPicPr>
          <p:cNvPr id="117" name="Video 116" descr="Skyscrapers And Location Icons">
            <a:extLst>
              <a:ext uri="{FF2B5EF4-FFF2-40B4-BE49-F238E27FC236}">
                <a16:creationId xmlns:a16="http://schemas.microsoft.com/office/drawing/2014/main" id="{71D587CF-1EE5-90B2-0F21-0D344FDC2C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40" r="1" b="1"/>
          <a:stretch/>
        </p:blipFill>
        <p:spPr>
          <a:xfrm>
            <a:off x="550864" y="1472304"/>
            <a:ext cx="6973882" cy="3913393"/>
          </a:xfrm>
          <a:custGeom>
            <a:avLst/>
            <a:gdLst/>
            <a:ahLst/>
            <a:cxnLst/>
            <a:rect l="l" t="t" r="r" b="b"/>
            <a:pathLst>
              <a:path w="6973882" h="5759451">
                <a:moveTo>
                  <a:pt x="0" y="0"/>
                </a:moveTo>
                <a:lnTo>
                  <a:pt x="6973882" y="0"/>
                </a:lnTo>
                <a:lnTo>
                  <a:pt x="6973882" y="5759451"/>
                </a:lnTo>
                <a:lnTo>
                  <a:pt x="0" y="5759451"/>
                </a:ln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88344B0-0627-B0D5-4D54-91FE904FF2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75520" y="4206240"/>
            <a:ext cx="1765616" cy="1886585"/>
          </a:xfrm>
        </p:spPr>
        <p:txBody>
          <a:bodyPr vert="horz" wrap="square" lIns="0" tIns="0" rIns="0" bIns="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Derek Badman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Pat Maynard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Linda George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Noor Pola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FD3E50C4-0603-4524-A349-442067B88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05125" y="44325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2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356F-16A9-69BD-8E2F-CA88575A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in Industry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E876C-4E2F-3028-4354-8A243E320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ED1E9-B305-B233-3D37-BB9FA6CC6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B35F3-F776-59CF-5A6F-74F70D38D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FBCD179-993E-9D49-19E5-29B70B470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A4919-42D1-4CC6-8FFB-769F8761FEA3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806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5A55A-2C36-D18B-FA3F-B712E4D90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and Implementation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64FE8-282A-2CF7-4848-DA7C0744C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E25E2-9BA1-E9EF-28D8-764CE3BA0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6396D-4A74-5C5D-0504-C663FD5DD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7052405-3AFA-1C04-5B4E-208FAB30D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575F0-203D-41FE-9C7A-B8B5E49BCA97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07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5DB4-77E7-EBCA-FC1E-2DAC5332A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for IoT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D6D97-EA6B-13F7-F9A2-06FED62FB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4D09A8-02CC-676C-3813-39ABA26CE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46384-4F34-3816-5B5D-A73521AA0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080C96F-C9CB-DB5B-21B8-A897C1E37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F35F7-7FFE-4C8E-BBBD-BF713B1072BC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015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C5398-4529-49EE-5836-605699DFC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Regulations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00309-2043-7775-5AF7-C34364BFE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18C33-2919-452A-F90B-6C2C2B1D4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01650-5985-5E0F-66A5-F61E1F7B8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4247CC1-BEC8-6288-0826-AFB7F0CE1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6634-C591-44A1-BEB3-C2767FDCCBA5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89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16CB8-26B7-CFFF-2D9B-5D70E1991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A8EAB-DE9A-0722-9C3F-F1AFA0A08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A8D7E-12F5-C2E0-1392-FAD7C363A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EB2AB-47DB-6968-15F1-F760B99EF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F394215-9DB5-9D59-54A6-1770CABD4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FBDE3-3072-4980-99D9-7A76A56402BD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686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9DAAF-8933-34F2-C126-7075DAB3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6FAFA-6C61-A2ED-D09F-90B83CC05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6D042-4080-6793-C1AE-E49B9CA7D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B2597-1F07-62E2-A308-755C09F10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61B046B-782C-2766-D8D2-C0B71702A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71D53-5223-42BF-8826-347249C118A4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37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21634-440C-2785-5703-390D1E40B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5491" y="2542667"/>
            <a:ext cx="3061018" cy="886333"/>
          </a:xfrm>
        </p:spPr>
        <p:txBody>
          <a:bodyPr/>
          <a:lstStyle/>
          <a:p>
            <a:r>
              <a:rPr lang="en-US" dirty="0"/>
              <a:t>Questions?</a:t>
            </a: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458FDB-D0CE-B71E-51BB-57B520BF2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20EC4-C177-A47D-2035-BC5D42176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B7A3105-1D9F-79B4-882E-A2C7CF3BE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669AC-D75B-495F-94F8-60671D769BD3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45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FA5C2-A9DF-7036-B6A1-B2BE95A16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79733-FB07-9E81-DFAB-5817ADA70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ED3A14-D6D7-E68B-C3DB-551E0702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90448-82EE-E94C-C99B-D8B217CF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F0818B4-3908-37C3-C6D2-3CF68C99A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BC262-A651-4BE7-98C7-52ADAB3F6D0A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55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378CB-DE00-FE8C-5BD7-0EB90A08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What is IoT?!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1D67A-08B5-0E2F-FC6D-AF0C35E6D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6552DB-6739-D045-8DCC-3ED4F36FD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B1D32-79A0-45A6-27DF-2FEC0B71C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1A42AE9-6326-6862-A3AF-2C9910F39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8DD80-7B54-4352-A4D2-984C7F05023B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6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8A16ED-F07B-2491-6C0F-95EA6F24E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Our Experiment!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9A8D8-C966-76D4-8FC0-D37CCC5E7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kern="1200">
                <a:latin typeface="+mn-lt"/>
                <a:ea typeface="+mn-ea"/>
                <a:cs typeface="+mn-cs"/>
              </a:rPr>
              <a:t>We set out to make a simple IoT cloud-based temperature and humidity monitoring system. 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87560B9-86B8-4558-93E9-FAB8DBE40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66122" y="7174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1400469-1077-4353-BFB5-E4159ADF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1524143" y="5425719"/>
            <a:ext cx="826527" cy="463493"/>
          </a:xfrm>
          <a:custGeom>
            <a:avLst/>
            <a:gdLst>
              <a:gd name="connsiteX0" fmla="*/ 791231 w 826527"/>
              <a:gd name="connsiteY0" fmla="*/ 135754 h 463493"/>
              <a:gd name="connsiteX1" fmla="*/ 826527 w 826527"/>
              <a:gd name="connsiteY1" fmla="*/ 178533 h 463493"/>
              <a:gd name="connsiteX2" fmla="*/ 658803 w 826527"/>
              <a:gd name="connsiteY2" fmla="*/ 346257 h 463493"/>
              <a:gd name="connsiteX3" fmla="*/ 627362 w 826527"/>
              <a:gd name="connsiteY3" fmla="*/ 299623 h 463493"/>
              <a:gd name="connsiteX4" fmla="*/ 463493 w 826527"/>
              <a:gd name="connsiteY4" fmla="*/ 231747 h 463493"/>
              <a:gd name="connsiteX5" fmla="*/ 231747 w 826527"/>
              <a:gd name="connsiteY5" fmla="*/ 463493 h 463493"/>
              <a:gd name="connsiteX6" fmla="*/ 0 w 826527"/>
              <a:gd name="connsiteY6" fmla="*/ 463493 h 463493"/>
              <a:gd name="connsiteX7" fmla="*/ 463492 w 826527"/>
              <a:gd name="connsiteY7" fmla="*/ 0 h 463493"/>
              <a:gd name="connsiteX8" fmla="*/ 791231 w 826527"/>
              <a:gd name="connsiteY8" fmla="*/ 135754 h 463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6527" h="463493">
                <a:moveTo>
                  <a:pt x="791231" y="135754"/>
                </a:moveTo>
                <a:lnTo>
                  <a:pt x="826527" y="178533"/>
                </a:lnTo>
                <a:lnTo>
                  <a:pt x="658803" y="346257"/>
                </a:lnTo>
                <a:lnTo>
                  <a:pt x="627362" y="299623"/>
                </a:lnTo>
                <a:cubicBezTo>
                  <a:pt x="585424" y="257686"/>
                  <a:pt x="527487" y="231747"/>
                  <a:pt x="463493" y="231747"/>
                </a:cubicBezTo>
                <a:cubicBezTo>
                  <a:pt x="335503" y="231746"/>
                  <a:pt x="231746" y="335503"/>
                  <a:pt x="231747" y="463493"/>
                </a:cubicBezTo>
                <a:lnTo>
                  <a:pt x="0" y="463493"/>
                </a:lnTo>
                <a:cubicBezTo>
                  <a:pt x="0" y="207513"/>
                  <a:pt x="207513" y="0"/>
                  <a:pt x="463492" y="0"/>
                </a:cubicBezTo>
                <a:cubicBezTo>
                  <a:pt x="591482" y="0"/>
                  <a:pt x="707356" y="51879"/>
                  <a:pt x="791231" y="13575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127000" dir="270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28851F7-6B20-43F1-90FF-B41CE11AF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1562489" y="5445666"/>
            <a:ext cx="807174" cy="508309"/>
          </a:xfrm>
          <a:custGeom>
            <a:avLst/>
            <a:gdLst>
              <a:gd name="connsiteX0" fmla="*/ 791232 w 807174"/>
              <a:gd name="connsiteY0" fmla="*/ 148880 h 508309"/>
              <a:gd name="connsiteX1" fmla="*/ 807174 w 807174"/>
              <a:gd name="connsiteY1" fmla="*/ 170072 h 508309"/>
              <a:gd name="connsiteX2" fmla="*/ 636502 w 807174"/>
              <a:gd name="connsiteY2" fmla="*/ 340744 h 508309"/>
              <a:gd name="connsiteX3" fmla="*/ 627362 w 807174"/>
              <a:gd name="connsiteY3" fmla="*/ 328595 h 508309"/>
              <a:gd name="connsiteX4" fmla="*/ 463493 w 807174"/>
              <a:gd name="connsiteY4" fmla="*/ 254155 h 508309"/>
              <a:gd name="connsiteX5" fmla="*/ 231747 w 807174"/>
              <a:gd name="connsiteY5" fmla="*/ 508309 h 508309"/>
              <a:gd name="connsiteX6" fmla="*/ 0 w 807174"/>
              <a:gd name="connsiteY6" fmla="*/ 508309 h 508309"/>
              <a:gd name="connsiteX7" fmla="*/ 463493 w 807174"/>
              <a:gd name="connsiteY7" fmla="*/ 0 h 508309"/>
              <a:gd name="connsiteX8" fmla="*/ 791232 w 807174"/>
              <a:gd name="connsiteY8" fmla="*/ 148880 h 508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7174" h="508309">
                <a:moveTo>
                  <a:pt x="791232" y="148880"/>
                </a:moveTo>
                <a:lnTo>
                  <a:pt x="807174" y="170072"/>
                </a:lnTo>
                <a:lnTo>
                  <a:pt x="636502" y="340744"/>
                </a:lnTo>
                <a:lnTo>
                  <a:pt x="627362" y="328595"/>
                </a:lnTo>
                <a:cubicBezTo>
                  <a:pt x="585425" y="282602"/>
                  <a:pt x="527487" y="254155"/>
                  <a:pt x="463493" y="254155"/>
                </a:cubicBezTo>
                <a:cubicBezTo>
                  <a:pt x="335503" y="254155"/>
                  <a:pt x="231746" y="367943"/>
                  <a:pt x="231747" y="508309"/>
                </a:cubicBezTo>
                <a:lnTo>
                  <a:pt x="0" y="508309"/>
                </a:lnTo>
                <a:cubicBezTo>
                  <a:pt x="0" y="227578"/>
                  <a:pt x="207513" y="0"/>
                  <a:pt x="463493" y="0"/>
                </a:cubicBezTo>
                <a:cubicBezTo>
                  <a:pt x="591482" y="-1"/>
                  <a:pt x="707356" y="56895"/>
                  <a:pt x="791232" y="14888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59F71E5-F3F6-4D24-D98D-829140CFA6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" t="14675" r="6811" b="-14675"/>
          <a:stretch/>
        </p:blipFill>
        <p:spPr>
          <a:xfrm>
            <a:off x="6585960" y="1213592"/>
            <a:ext cx="4868976" cy="5644408"/>
          </a:xfrm>
          <a:custGeom>
            <a:avLst/>
            <a:gdLst/>
            <a:ahLst/>
            <a:cxnLst/>
            <a:rect l="l" t="t" r="r" b="b"/>
            <a:pathLst>
              <a:path w="4868976" h="5644408">
                <a:moveTo>
                  <a:pt x="2398421" y="0"/>
                </a:moveTo>
                <a:lnTo>
                  <a:pt x="4868973" y="1424628"/>
                </a:lnTo>
                <a:lnTo>
                  <a:pt x="4868976" y="1424625"/>
                </a:lnTo>
                <a:lnTo>
                  <a:pt x="4868976" y="1424628"/>
                </a:lnTo>
                <a:lnTo>
                  <a:pt x="4868976" y="4219781"/>
                </a:lnTo>
                <a:lnTo>
                  <a:pt x="2398419" y="5644408"/>
                </a:lnTo>
                <a:lnTo>
                  <a:pt x="0" y="4219781"/>
                </a:lnTo>
                <a:lnTo>
                  <a:pt x="0" y="1424628"/>
                </a:lnTo>
                <a:lnTo>
                  <a:pt x="0" y="1424625"/>
                </a:lnTo>
                <a:lnTo>
                  <a:pt x="3" y="1424628"/>
                </a:lnTo>
                <a:close/>
              </a:path>
            </a:pathLst>
          </a:cu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09E6BACC-8290-425B-A517-1914E16D8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865497" y="5915162"/>
            <a:ext cx="53549" cy="233295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C9A87-5AFB-0AE2-ED40-03706DD88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FA4DB0C-128C-0CE9-9B8D-24C505D4F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FFA0D34-6670-4E5D-ACCB-73AAE112E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CEB47-0D62-467D-B35C-4B22365E2C23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59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95A5B0-7899-A42F-08E5-BEEA5CA56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7308850" cy="9864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Physical Set-up</a:t>
            </a:r>
            <a:endParaRPr lang="en-CA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8392DC7-0988-443B-A0D0-E726C7DB6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5"/>
            <a:ext cx="12192000" cy="4774564"/>
          </a:xfrm>
          <a:prstGeom prst="rect">
            <a:avLst/>
          </a:prstGeom>
          <a:solidFill>
            <a:schemeClr val="bg2">
              <a:lumMod val="10000"/>
              <a:lumOff val="9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597CE-26B0-0D65-77A5-E9D48F342D12}"/>
              </a:ext>
            </a:extLst>
          </p:cNvPr>
          <p:cNvSpPr>
            <a:spLocks/>
          </p:cNvSpPr>
          <p:nvPr/>
        </p:nvSpPr>
        <p:spPr>
          <a:xfrm>
            <a:off x="693700" y="2190658"/>
            <a:ext cx="2272169" cy="1994701"/>
          </a:xfrm>
          <a:prstGeom prst="rect">
            <a:avLst/>
          </a:prstGeom>
        </p:spPr>
        <p:txBody>
          <a:bodyPr/>
          <a:lstStyle/>
          <a:p>
            <a:pPr defTabSz="228600">
              <a:spcAft>
                <a:spcPts val="600"/>
              </a:spcAft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connected an Arduino MKR 1010 wi-fi-enabled board to a DHT multi-function sensor and a power supply to send the signal to our cloud.</a:t>
            </a:r>
            <a:endParaRPr lang="en-CA" sz="1600" dirty="0"/>
          </a:p>
        </p:txBody>
      </p:sp>
      <p:pic>
        <p:nvPicPr>
          <p:cNvPr id="9" name="Picture 8" descr="A close-up of a circuit board&#10;&#10;Description automatically generated">
            <a:extLst>
              <a:ext uri="{FF2B5EF4-FFF2-40B4-BE49-F238E27FC236}">
                <a16:creationId xmlns:a16="http://schemas.microsoft.com/office/drawing/2014/main" id="{F560B794-AFE0-A781-97A7-7FCD7C021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880" y="2294804"/>
            <a:ext cx="5349861" cy="389263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Picture 10" descr="A white box with buttons and red wires&#10;&#10;Description automatically generated">
            <a:extLst>
              <a:ext uri="{FF2B5EF4-FFF2-40B4-BE49-F238E27FC236}">
                <a16:creationId xmlns:a16="http://schemas.microsoft.com/office/drawing/2014/main" id="{CE3B2B6F-278C-8F83-8F5E-89FCBE457C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3951" y="4397575"/>
            <a:ext cx="2475849" cy="18568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21F1B2C-DF28-7CFA-166E-5220CAEE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5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2B29002-BB5F-3FBA-4890-FFA47CFA0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8A9F0CDF-25D7-3886-0B9B-045EB5807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55860-F7BD-4527-9D4F-28F68F066900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F67F51-8D44-A069-9B49-56AB96B9D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3950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6400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46360-608C-3F47-1FF8-F3ABA78D7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3950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Adding boilerplate code to the board for base functionality was the next step.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We used the browser-based IDE provided by Arduino Cloud.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26DD562-2411-D104-41E1-F7E9213F6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7" y="549275"/>
            <a:ext cx="4983296" cy="576103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1720C-32F1-0CBD-E4C0-181863E22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6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7A6381B-467F-93C6-EC30-ED6ED14AF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F83D35B-314C-BDAD-3A85-19C0E7D89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BA821-775A-4D25-AFB5-D3163D2C1C90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27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70CC3-9387-21CD-DF77-62A052AE0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3412B-DA3D-4E83-A792-FD8BB4067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4981257" cy="3979625"/>
          </a:xfrm>
        </p:spPr>
        <p:txBody>
          <a:bodyPr/>
          <a:lstStyle/>
          <a:p>
            <a:r>
              <a:rPr lang="en-US" dirty="0"/>
              <a:t>We had VERY high outputs initially. This raised a red flag that something was wrong with our setup.</a:t>
            </a:r>
          </a:p>
          <a:p>
            <a:r>
              <a:rPr lang="en-CA" dirty="0"/>
              <a:t>After some analysis, replacing our sensor was necessary. </a:t>
            </a:r>
          </a:p>
          <a:p>
            <a:pPr lvl="1"/>
            <a:r>
              <a:rPr lang="en-CA" dirty="0"/>
              <a:t>Switched from a DHT11 (Blue)  to a DHT22 (White)</a:t>
            </a:r>
            <a:endParaRPr lang="en-US" dirty="0"/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A815C4CA-9C67-E7F8-88AE-DA60D6A7F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866" y="438555"/>
            <a:ext cx="3847253" cy="28854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 descr="A close-up of a device&#10;&#10;Description automatically generated">
            <a:extLst>
              <a:ext uri="{FF2B5EF4-FFF2-40B4-BE49-F238E27FC236}">
                <a16:creationId xmlns:a16="http://schemas.microsoft.com/office/drawing/2014/main" id="{999A0466-6595-6632-C5A9-2CE3EA639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76615" y="3199129"/>
            <a:ext cx="3307080" cy="24803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1CD5017-EB61-D386-1C34-25E373A3C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7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661306B-80F4-A5A0-B84D-0B62404E7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C1E7E2C-B3E9-BCA5-E0DE-97E371A4C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64BBC-2BC6-4A40-A13E-B3ABA82909DE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497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A7B7A-B58F-1A41-2B4D-7EE683CAF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6371409" cy="984885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dirty="0"/>
              <a:t>Dashboard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AF592-78C9-F326-899C-26F886406B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0575" y="549275"/>
            <a:ext cx="4498976" cy="984885"/>
          </a:xfrm>
        </p:spPr>
        <p:txBody>
          <a:bodyPr vert="horz" wrap="square" lIns="0" tIns="0" rIns="0" bIns="0" rtlCol="0" anchor="ctr">
            <a:normAutofit/>
          </a:bodyPr>
          <a:lstStyle/>
          <a:p>
            <a:pPr marL="0" indent="0" algn="r">
              <a:lnSpc>
                <a:spcPct val="90000"/>
              </a:lnSpc>
              <a:buNone/>
            </a:pPr>
            <a:r>
              <a:rPr lang="en-US" sz="2200"/>
              <a:t>The final dashboard was a multi-platform output of our IoT sensor running on the cloud!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8E8F249-0D66-DAAF-81EB-15C551609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929" y="2083435"/>
            <a:ext cx="3940082" cy="4225290"/>
          </a:xfrm>
          <a:custGeom>
            <a:avLst/>
            <a:gdLst/>
            <a:ahLst/>
            <a:cxnLst/>
            <a:rect l="l" t="t" r="r" b="b"/>
            <a:pathLst>
              <a:path w="6922273" h="4225290">
                <a:moveTo>
                  <a:pt x="0" y="0"/>
                </a:moveTo>
                <a:lnTo>
                  <a:pt x="6922273" y="0"/>
                </a:lnTo>
                <a:lnTo>
                  <a:pt x="6922273" y="4225290"/>
                </a:lnTo>
                <a:lnTo>
                  <a:pt x="0" y="4225290"/>
                </a:lnTo>
                <a:close/>
              </a:path>
            </a:pathLst>
          </a:custGeom>
        </p:spPr>
      </p:pic>
      <p:pic>
        <p:nvPicPr>
          <p:cNvPr id="7" name="Picture 6" descr="A screenshot of a device&#10;&#10;Description automatically generated">
            <a:extLst>
              <a:ext uri="{FF2B5EF4-FFF2-40B4-BE49-F238E27FC236}">
                <a16:creationId xmlns:a16="http://schemas.microsoft.com/office/drawing/2014/main" id="{A343BFEF-E302-60A8-AAD6-65F5B57363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332" y="2083435"/>
            <a:ext cx="2112645" cy="4225290"/>
          </a:xfrm>
          <a:custGeom>
            <a:avLst/>
            <a:gdLst/>
            <a:ahLst/>
            <a:cxnLst/>
            <a:rect l="l" t="t" r="r" b="b"/>
            <a:pathLst>
              <a:path w="6922273" h="4225290">
                <a:moveTo>
                  <a:pt x="0" y="0"/>
                </a:moveTo>
                <a:lnTo>
                  <a:pt x="6922273" y="0"/>
                </a:lnTo>
                <a:lnTo>
                  <a:pt x="6922273" y="4225290"/>
                </a:lnTo>
                <a:lnTo>
                  <a:pt x="0" y="4225290"/>
                </a:lnTo>
                <a:close/>
              </a:path>
            </a:pathLst>
          </a:cu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DB89019-88CA-27B5-7A42-6ACE6B333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8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5BE77C7-7998-22A0-BEC6-949E3C933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F50DF22-D5BF-CD97-C694-551624492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B9945-DA8B-4EDE-83F2-7F363FC7EF77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84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BE4C-C20C-279C-24E1-E7B86C742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915" y="200027"/>
            <a:ext cx="3206169" cy="903605"/>
          </a:xfrm>
        </p:spPr>
        <p:txBody>
          <a:bodyPr/>
          <a:lstStyle/>
          <a:p>
            <a:r>
              <a:rPr lang="en-US" dirty="0"/>
              <a:t>Data Export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C5C28-B95C-0FBD-D75A-95FFC7BCB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9519" y="4425544"/>
            <a:ext cx="5219001" cy="1332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a few days of collecting data, we were able to export a CSV from the cloud to see what we have been gathering.</a:t>
            </a:r>
            <a:endParaRPr lang="en-CA" dirty="0"/>
          </a:p>
        </p:txBody>
      </p:sp>
      <p:pic>
        <p:nvPicPr>
          <p:cNvPr id="5" name="Picture 4" descr="A person holding a clipboard&#10;&#10;Description automatically generated">
            <a:extLst>
              <a:ext uri="{FF2B5EF4-FFF2-40B4-BE49-F238E27FC236}">
                <a16:creationId xmlns:a16="http://schemas.microsoft.com/office/drawing/2014/main" id="{2A13811E-E74B-8FD8-80CD-4021DC20DD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177" y="-1629"/>
            <a:ext cx="3770533" cy="609282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64125-C7AE-40BD-26C0-12D2DDB42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9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1E9EADA-305F-500B-8C15-8A6913339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Internet of Things (IoT) - GENG4300-60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7B6D42B-4AFF-D5E4-B0AB-BED2C54C6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A6867-A0F1-48B3-BB04-AE555741F2C7}" type="datetimeyyyy">
              <a:rPr lang="en-US" smtClean="0"/>
              <a:t>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67318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180</TotalTime>
  <Words>340</Words>
  <Application>Microsoft Office PowerPoint</Application>
  <PresentationFormat>Widescreen</PresentationFormat>
  <Paragraphs>74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Sitka Heading</vt:lpstr>
      <vt:lpstr>Source Sans Pro</vt:lpstr>
      <vt:lpstr>3DFloatVTI</vt:lpstr>
      <vt:lpstr>Internet of Things</vt:lpstr>
      <vt:lpstr>Introduction</vt:lpstr>
      <vt:lpstr>What is IoT?!</vt:lpstr>
      <vt:lpstr>Our Experiment!</vt:lpstr>
      <vt:lpstr>Physical Set-up</vt:lpstr>
      <vt:lpstr>Code</vt:lpstr>
      <vt:lpstr>Troubleshooting</vt:lpstr>
      <vt:lpstr>Dashboard</vt:lpstr>
      <vt:lpstr>Data Export</vt:lpstr>
      <vt:lpstr>IoT in Industry</vt:lpstr>
      <vt:lpstr>Security and Implementation</vt:lpstr>
      <vt:lpstr>Next Steps for IoT</vt:lpstr>
      <vt:lpstr>Regulations</vt:lpstr>
      <vt:lpstr>Conclusions</vt:lpstr>
      <vt:lpstr>References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of Things</dc:title>
  <dc:creator>Pat Maynard</dc:creator>
  <cp:lastModifiedBy>Pat Maynard</cp:lastModifiedBy>
  <cp:revision>10</cp:revision>
  <dcterms:created xsi:type="dcterms:W3CDTF">2024-03-03T18:45:26Z</dcterms:created>
  <dcterms:modified xsi:type="dcterms:W3CDTF">2024-03-03T21:46:00Z</dcterms:modified>
</cp:coreProperties>
</file>

<file path=docProps/thumbnail.jpeg>
</file>